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60" r:id="rId4"/>
    <p:sldId id="258" r:id="rId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14" y="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0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A73268-C37F-46C7-97A9-92A89BB94CB7}" type="datetimeFigureOut">
              <a:rPr lang="en-US" smtClean="0"/>
              <a:t>5/29/2017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53DA66-119A-4931-905D-D6A99876CA4D}" type="slidenum">
              <a:rPr lang="en-US" smtClean="0"/>
              <a:t>‹#›</a:t>
            </a:fld>
            <a:endParaRPr 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287948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A73268-C37F-46C7-97A9-92A89BB94CB7}" type="datetimeFigureOut">
              <a:rPr lang="en-US" smtClean="0"/>
              <a:t>5/29/2017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53DA66-119A-4931-905D-D6A99876CA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98240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4778"/>
            <a:ext cx="2628900" cy="5757421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4778"/>
            <a:ext cx="7734300" cy="5757422"/>
          </a:xfrm>
        </p:spPr>
        <p:txBody>
          <a:bodyPr vert="eaVert" lIns="45720" tIns="0" rIns="45720" bIns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A73268-C37F-46C7-97A9-92A89BB94CB7}" type="datetimeFigureOut">
              <a:rPr lang="en-US" smtClean="0"/>
              <a:t>5/29/2017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53DA66-119A-4931-905D-D6A99876CA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72660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A73268-C37F-46C7-97A9-92A89BB94CB7}" type="datetimeFigureOut">
              <a:rPr lang="en-US" smtClean="0"/>
              <a:t>5/29/2017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53DA66-119A-4931-905D-D6A99876CA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52717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A73268-C37F-46C7-97A9-92A89BB94CB7}" type="datetimeFigureOut">
              <a:rPr lang="en-US" smtClean="0"/>
              <a:t>5/29/2017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53DA66-119A-4931-905D-D6A99876CA4D}" type="slidenum">
              <a:rPr lang="en-US" smtClean="0"/>
              <a:t>‹#›</a:t>
            </a:fld>
            <a:endParaRPr 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514113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9" y="1845734"/>
            <a:ext cx="4937760" cy="402336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A73268-C37F-46C7-97A9-92A89BB94CB7}" type="datetimeFigureOut">
              <a:rPr lang="en-US" smtClean="0"/>
              <a:t>5/29/2017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53DA66-119A-4931-905D-D6A99876CA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49274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A73268-C37F-46C7-97A9-92A89BB94CB7}" type="datetimeFigureOut">
              <a:rPr lang="en-US" smtClean="0"/>
              <a:t>5/29/2017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53DA66-119A-4931-905D-D6A99876CA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90374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A73268-C37F-46C7-97A9-92A89BB94CB7}" type="datetimeFigureOut">
              <a:rPr lang="en-US" smtClean="0"/>
              <a:t>5/29/2017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53DA66-119A-4931-905D-D6A99876CA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78585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A73268-C37F-46C7-97A9-92A89BB94CB7}" type="datetimeFigureOut">
              <a:rPr lang="en-US" smtClean="0"/>
              <a:t>5/29/2017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53DA66-119A-4931-905D-D6A99876CA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37104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2CA73268-C37F-46C7-97A9-92A89BB94CB7}" type="datetimeFigureOut">
              <a:rPr lang="en-US" smtClean="0"/>
              <a:t>5/29/2017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1353DA66-119A-4931-905D-D6A99876CA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14328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264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3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A73268-C37F-46C7-97A9-92A89BB94CB7}" type="datetimeFigureOut">
              <a:rPr lang="en-US" smtClean="0"/>
              <a:t>5/29/2017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53DA66-119A-4931-905D-D6A99876CA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12780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6"/>
            <a:ext cx="12192001" cy="659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2CA73268-C37F-46C7-97A9-92A89BB94CB7}" type="datetimeFigureOut">
              <a:rPr lang="en-US" smtClean="0"/>
              <a:t>5/29/2017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1353DA66-119A-4931-905D-D6A99876CA4D}" type="slidenum">
              <a:rPr lang="en-US" smtClean="0"/>
              <a:t>‹#›</a:t>
            </a:fld>
            <a:endParaRPr lang="en-US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749680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r>
              <a:rPr lang="en-US" dirty="0"/>
              <a:t>PATENTS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U.S. Economic Growth</a:t>
            </a:r>
          </a:p>
        </p:txBody>
      </p:sp>
    </p:spTree>
    <p:extLst>
      <p:ext uri="{BB962C8B-B14F-4D97-AF65-F5344CB8AC3E}">
        <p14:creationId xmlns:p14="http://schemas.microsoft.com/office/powerpoint/2010/main" val="27949790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Patent Law and Economic Growth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Char char="Ø"/>
            </a:pPr>
            <a:r>
              <a:rPr lang="en-US" dirty="0"/>
              <a:t> </a:t>
            </a:r>
            <a:r>
              <a:rPr lang="en-US" sz="2400" dirty="0"/>
              <a:t>The First U.S. Patent Law was signed in 1790.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2400" dirty="0"/>
              <a:t>Within 13 years, America had more inventions patented than Britain, even though Britain’s population was </a:t>
            </a:r>
            <a:r>
              <a:rPr lang="en-US" sz="2400" i="1" dirty="0"/>
              <a:t>more than twice that of the U.S. 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2400" dirty="0"/>
              <a:t>By 1870, the populations of the above countries were about equal, however, the U.S. was patenting over five times the number of inventions.</a:t>
            </a:r>
            <a:endParaRPr lang="en-US" sz="2400" i="1" dirty="0"/>
          </a:p>
        </p:txBody>
      </p:sp>
    </p:spTree>
    <p:extLst>
      <p:ext uri="{BB962C8B-B14F-4D97-AF65-F5344CB8AC3E}">
        <p14:creationId xmlns:p14="http://schemas.microsoft.com/office/powerpoint/2010/main" val="364729896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Patenting Spikes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dirty="0"/>
              <a:t>Patenting Spikes have correlated with major industrial breakthroughs: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2400" dirty="0"/>
              <a:t>Surge in 1880s corresponded with advances with the emerging railroad, telegraph and telephone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2400" dirty="0"/>
              <a:t>1902 – 1906, rapid early growth period for automobile and aircraft industries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2400" dirty="0"/>
              <a:t>Mid-80’s saw a surge due to the personal computer and emergence of high-tech industries</a:t>
            </a:r>
          </a:p>
          <a:p>
            <a:pPr marL="0" indent="0">
              <a:buNone/>
            </a:pP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368574703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Examples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en-US" sz="2400" dirty="0"/>
              <a:t>Surge in 1880s corresponded with advances with the emerging railroad, telegraph and telephone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2400" dirty="0"/>
              <a:t>1902 – 1906, rapid early growth period for automobile and aircraft industries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2400" dirty="0"/>
              <a:t>Mid-80’s saw a surge due to the personal computer and emergence of high-tech industries</a:t>
            </a:r>
          </a:p>
          <a:p>
            <a:pPr>
              <a:buFont typeface="Wingdings" panose="05000000000000000000" pitchFamily="2" charset="2"/>
              <a:buChar char="Ø"/>
            </a:pP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2900733725"/>
      </p:ext>
    </p:extLst>
  </p:cSld>
  <p:clrMapOvr>
    <a:masterClrMapping/>
  </p:clrMapOvr>
</p:sld>
</file>

<file path=ppt/theme/theme1.xml><?xml version="1.0" encoding="utf-8"?>
<a:theme xmlns:a="http://schemas.openxmlformats.org/drawingml/2006/main" name="Retrospect">
  <a:themeElements>
    <a:clrScheme name="Retrospect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Retrospect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etro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121</TotalTime>
  <Words>177</Words>
  <Application>Microsoft Office PowerPoint</Application>
  <PresentationFormat>Widescreen</PresentationFormat>
  <Paragraphs>15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Calibri</vt:lpstr>
      <vt:lpstr>Calibri Light</vt:lpstr>
      <vt:lpstr>Wingdings</vt:lpstr>
      <vt:lpstr>Retrospect</vt:lpstr>
      <vt:lpstr>PATENTS</vt:lpstr>
      <vt:lpstr>Patent Law and Economic Growth</vt:lpstr>
      <vt:lpstr>Patenting Spikes </vt:lpstr>
      <vt:lpstr>Examples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PATENTS</dc:title>
  <dc:creator>Dana Nasser</dc:creator>
  <cp:lastModifiedBy>Dana Nasser</cp:lastModifiedBy>
  <cp:revision>10</cp:revision>
  <dcterms:created xsi:type="dcterms:W3CDTF">2017-03-19T22:38:39Z</dcterms:created>
  <dcterms:modified xsi:type="dcterms:W3CDTF">2017-05-30T04:25:32Z</dcterms:modified>
</cp:coreProperties>
</file>